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2" r:id="rId2"/>
    <p:sldId id="263" r:id="rId3"/>
    <p:sldId id="258" r:id="rId4"/>
    <p:sldId id="260" r:id="rId5"/>
    <p:sldId id="294" r:id="rId6"/>
    <p:sldId id="295" r:id="rId7"/>
    <p:sldId id="261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1" r:id="rId18"/>
    <p:sldId id="282" r:id="rId19"/>
    <p:sldId id="283" r:id="rId20"/>
    <p:sldId id="284" r:id="rId21"/>
    <p:sldId id="286" r:id="rId22"/>
    <p:sldId id="285" r:id="rId23"/>
    <p:sldId id="280" r:id="rId24"/>
    <p:sldId id="288" r:id="rId25"/>
    <p:sldId id="289" r:id="rId26"/>
    <p:sldId id="287" r:id="rId27"/>
    <p:sldId id="292" r:id="rId28"/>
    <p:sldId id="290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33" autoAdjust="0"/>
  </p:normalViewPr>
  <p:slideViewPr>
    <p:cSldViewPr>
      <p:cViewPr varScale="1">
        <p:scale>
          <a:sx n="53" d="100"/>
          <a:sy n="53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95A5-A3EA-414B-B0E4-B5BF9C422E4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1E8B2-4CD8-4E33-ADEA-01AED6A8B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1E8B2-4CD8-4E33-ADEA-01AED6A8B9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F8D3-6465-4F06-9545-86797B43B9B1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1FB892-6A17-4A24-BCE1-D3D810ED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F8D3-6465-4F06-9545-86797B43B9B1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B892-6A17-4A24-BCE1-D3D810ED1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F8D3-6465-4F06-9545-86797B43B9B1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B892-6A17-4A24-BCE1-D3D810ED1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22F8D3-6465-4F06-9545-86797B43B9B1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1FB892-6A17-4A24-BCE1-D3D810ED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F8D3-6465-4F06-9545-86797B43B9B1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B892-6A17-4A24-BCE1-D3D810ED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F8D3-6465-4F06-9545-86797B43B9B1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B892-6A17-4A24-BCE1-D3D810ED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B892-6A17-4A24-BCE1-D3D810ED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F8D3-6465-4F06-9545-86797B43B9B1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F8D3-6465-4F06-9545-86797B43B9B1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B892-6A17-4A24-BCE1-D3D810ED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F8D3-6465-4F06-9545-86797B43B9B1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B892-6A17-4A24-BCE1-D3D810ED1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22F8D3-6465-4F06-9545-86797B43B9B1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FB892-6A17-4A24-BCE1-D3D810ED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F8D3-6465-4F06-9545-86797B43B9B1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1FB892-6A17-4A24-BCE1-D3D810ED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22F8D3-6465-4F06-9545-86797B43B9B1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1FB892-6A17-4A24-BCE1-D3D810ED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Проект на тему: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«Поклонимся великим тем годам»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4643422"/>
            <a:ext cx="8358246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   Подготовили и провели педагоги:                                                                                                                    </a:t>
            </a:r>
            <a:r>
              <a:rPr lang="ru-RU" sz="2800" b="1" dirty="0" err="1" smtClean="0"/>
              <a:t>Борисовская</a:t>
            </a:r>
            <a:r>
              <a:rPr lang="ru-RU" sz="2800" b="1" dirty="0" smtClean="0"/>
              <a:t> Т.В., </a:t>
            </a:r>
            <a:r>
              <a:rPr lang="ru-RU" sz="2800" b="1" dirty="0" err="1" smtClean="0"/>
              <a:t>Голодова</a:t>
            </a:r>
            <a:r>
              <a:rPr lang="ru-RU" sz="2800" b="1" dirty="0" smtClean="0"/>
              <a:t> Л.В.,                                                                                                                     Никитина Ю.Г., Доронина Н.Е.,                                                                                                                       Кононова Е.А, Шандыбина Н.А.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" name="Содержимое 4" descr="5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00298" y="1571612"/>
            <a:ext cx="4059238" cy="2860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2. Деятельность детей.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83395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•  Участие в конкурсах, праздниках, беседах, НОД.</a:t>
            </a:r>
          </a:p>
          <a:p>
            <a:pPr>
              <a:buNone/>
            </a:pPr>
            <a:r>
              <a:rPr lang="ru-RU" dirty="0" smtClean="0"/>
              <a:t>• Самостоятельная художественная деятельность, изготовление поделок на военные темы в подарок папе, дедушке, выставка рисунков детей.</a:t>
            </a:r>
          </a:p>
          <a:p>
            <a:pPr>
              <a:buNone/>
            </a:pPr>
            <a:r>
              <a:rPr lang="ru-RU" dirty="0" smtClean="0"/>
              <a:t>• Заучивание стихов на военную тематику.</a:t>
            </a:r>
          </a:p>
          <a:p>
            <a:pPr>
              <a:buNone/>
            </a:pPr>
            <a:r>
              <a:rPr lang="ru-RU" dirty="0" smtClean="0"/>
              <a:t> • Исполнение сюжетно-ролевых игр "Пограничники", "Моряки", «На празднике»</a:t>
            </a:r>
          </a:p>
          <a:p>
            <a:endParaRPr lang="ru-RU" dirty="0"/>
          </a:p>
        </p:txBody>
      </p:sp>
      <p:pic>
        <p:nvPicPr>
          <p:cNvPr id="5" name="Содержимое 4" descr="t_star_victory__535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0444" y="1905000"/>
            <a:ext cx="37147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3. Деятельность родителей.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Участие во всех мероприятиях, организуемых в </a:t>
            </a:r>
            <a:r>
              <a:rPr lang="ru-RU" dirty="0" smtClean="0"/>
              <a:t>группах.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Рисование с детьми сюжетов на военную тему, изготовление поделок, костюмов для праздника.</a:t>
            </a:r>
          </a:p>
          <a:p>
            <a:pPr>
              <a:buNone/>
            </a:pPr>
            <a:r>
              <a:rPr lang="ru-RU" dirty="0" smtClean="0"/>
              <a:t>• Самостоятельный поход родителей с детьми на парад 9 Мая.</a:t>
            </a:r>
          </a:p>
          <a:p>
            <a:endParaRPr lang="ru-RU" dirty="0"/>
          </a:p>
        </p:txBody>
      </p:sp>
      <p:pic>
        <p:nvPicPr>
          <p:cNvPr id="5" name="Содержимое 4" descr="t_star_victory__535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928802"/>
            <a:ext cx="37147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Подготовительный</a:t>
            </a:r>
          </a:p>
          <a:p>
            <a:r>
              <a:rPr lang="ru-RU" dirty="0" smtClean="0"/>
              <a:t>Основной</a:t>
            </a:r>
          </a:p>
          <a:p>
            <a:r>
              <a:rPr lang="ru-RU" dirty="0" smtClean="0"/>
              <a:t>Заключительный</a:t>
            </a:r>
            <a:endParaRPr lang="ru-RU" dirty="0"/>
          </a:p>
        </p:txBody>
      </p:sp>
      <p:pic>
        <p:nvPicPr>
          <p:cNvPr id="7" name="Содержимое 6" descr="chem_ne_ugodila_pobeda_SSSR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206412" y="-154810"/>
            <a:ext cx="9350412" cy="701281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1643050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1) Подготовительный</a:t>
            </a:r>
          </a:p>
          <a:p>
            <a:r>
              <a:rPr lang="ru-RU" sz="4800" dirty="0" smtClean="0">
                <a:solidFill>
                  <a:srgbClr val="FFFF00"/>
                </a:solidFill>
              </a:rPr>
              <a:t>2) Основной</a:t>
            </a:r>
          </a:p>
          <a:p>
            <a:r>
              <a:rPr lang="ru-RU" sz="4800" dirty="0" smtClean="0">
                <a:solidFill>
                  <a:srgbClr val="FFFF00"/>
                </a:solidFill>
              </a:rPr>
              <a:t>3) Заключительный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28"/>
            <a:ext cx="8967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Этапы реализации проекта: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357166"/>
            <a:ext cx="8258204" cy="43338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i="1" u="sng" dirty="0" smtClean="0">
                <a:solidFill>
                  <a:srgbClr val="0070C0"/>
                </a:solidFill>
              </a:rPr>
              <a:t>1 этап – подготовительный.</a:t>
            </a:r>
            <a:endParaRPr lang="ru-RU" sz="3600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/>
              <a:t>Определение темы проекта.</a:t>
            </a:r>
          </a:p>
          <a:p>
            <a:pPr lvl="0"/>
            <a:r>
              <a:rPr lang="ru-RU" dirty="0" smtClean="0"/>
              <a:t>Составление плана деятельности.</a:t>
            </a:r>
          </a:p>
          <a:p>
            <a:pPr lvl="0"/>
            <a:r>
              <a:rPr lang="ru-RU" dirty="0" smtClean="0"/>
              <a:t>Подбор литературных произведений на военную тему.</a:t>
            </a:r>
          </a:p>
          <a:p>
            <a:pPr lvl="0"/>
            <a:r>
              <a:rPr lang="ru-RU" dirty="0" smtClean="0"/>
              <a:t>Подбор музыкальных произведений на военную тему.</a:t>
            </a:r>
          </a:p>
          <a:p>
            <a:pPr lvl="0"/>
            <a:r>
              <a:rPr lang="ru-RU" dirty="0" smtClean="0"/>
              <a:t>Подготовка цикла бесед, занятий о ВОВ.</a:t>
            </a:r>
          </a:p>
          <a:p>
            <a:pPr lvl="0"/>
            <a:r>
              <a:rPr lang="ru-RU" dirty="0" smtClean="0"/>
              <a:t>Сотрудничество  с родителями.</a:t>
            </a:r>
            <a:endParaRPr lang="ru-RU" dirty="0"/>
          </a:p>
        </p:txBody>
      </p:sp>
      <p:pic>
        <p:nvPicPr>
          <p:cNvPr id="5" name="Содержимое 4" descr="106909_html_m6bc5b3c0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57356" y="4857760"/>
            <a:ext cx="5169136" cy="1571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500042"/>
            <a:ext cx="7472386" cy="57864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500" i="1" u="sng" dirty="0" smtClean="0">
                <a:solidFill>
                  <a:srgbClr val="0070C0"/>
                </a:solidFill>
              </a:rPr>
              <a:t>2. этап – основной, организационно – практический – реализация проекта.</a:t>
            </a:r>
            <a:r>
              <a:rPr lang="ru-RU" sz="4500" b="1" dirty="0" smtClean="0">
                <a:solidFill>
                  <a:srgbClr val="0070C0"/>
                </a:solidFill>
              </a:rPr>
              <a:t> </a:t>
            </a:r>
            <a:endParaRPr lang="ru-RU" sz="45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/>
              <a:t>Проведение совместной деятельности: НОД, беседы, викторины, чтение и обсуждение литературных произведений: стихи о войне, мире, победе; рассказы; разучивание стихотворений; слушание музыкальных произведений: «День Победы», «Смуглянка», «Катюша», «Священная война», «Землянка»; разучивание песен.</a:t>
            </a:r>
          </a:p>
          <a:p>
            <a:pPr algn="ctr">
              <a:buNone/>
            </a:pPr>
            <a:r>
              <a:rPr lang="ru-RU" dirty="0" smtClean="0"/>
              <a:t>Рассматривание плакатов, иллюстраций, фотографий, открыток на военную тему.</a:t>
            </a:r>
          </a:p>
          <a:p>
            <a:pPr algn="ctr">
              <a:buNone/>
            </a:pPr>
            <a:r>
              <a:rPr lang="ru-RU" dirty="0" smtClean="0"/>
              <a:t>Просмотр презентации «Военная хроника», «Боевая техника»</a:t>
            </a:r>
          </a:p>
          <a:p>
            <a:pPr algn="ctr">
              <a:buNone/>
            </a:pPr>
            <a:r>
              <a:rPr lang="ru-RU" dirty="0" smtClean="0"/>
              <a:t>Экскурсии: в музей, к Вечному огню.</a:t>
            </a:r>
          </a:p>
          <a:p>
            <a:pPr algn="ctr">
              <a:buNone/>
            </a:pPr>
            <a:r>
              <a:rPr lang="ru-RU" dirty="0" smtClean="0"/>
              <a:t>Художественно – творческая деятельность: рисунки, сувенирные поделки, поздравительные открытки ко Дню Победы, коллективная аппликация </a:t>
            </a:r>
            <a:r>
              <a:rPr lang="ru-RU" dirty="0" smtClean="0"/>
              <a:t>, стенгазета </a:t>
            </a:r>
            <a:r>
              <a:rPr lang="ru-RU" dirty="0" smtClean="0"/>
              <a:t>к празднику 9 Мая, изготовление подарка приглашенному ветерану.</a:t>
            </a:r>
          </a:p>
          <a:p>
            <a:pPr algn="ctr">
              <a:buNone/>
            </a:pPr>
            <a:r>
              <a:rPr lang="ru-RU" dirty="0" smtClean="0"/>
              <a:t>Рассматривание открыток «Города герои».</a:t>
            </a:r>
          </a:p>
          <a:p>
            <a:pPr algn="ctr">
              <a:buNone/>
            </a:pPr>
            <a:r>
              <a:rPr lang="ru-RU" dirty="0" smtClean="0"/>
              <a:t>Праздники, посвященные защитникам Отечества и дню Победы.</a:t>
            </a:r>
          </a:p>
          <a:p>
            <a:pPr algn="ctr">
              <a:buNone/>
            </a:pPr>
            <a:r>
              <a:rPr lang="ru-RU" dirty="0" smtClean="0"/>
              <a:t>Составление рассказа «На параде».</a:t>
            </a:r>
          </a:p>
          <a:p>
            <a:pPr algn="ctr">
              <a:buNone/>
            </a:pPr>
            <a:r>
              <a:rPr lang="ru-RU" dirty="0" smtClean="0"/>
              <a:t>Репетиции.</a:t>
            </a:r>
          </a:p>
          <a:p>
            <a:endParaRPr lang="ru-RU" dirty="0"/>
          </a:p>
        </p:txBody>
      </p:sp>
      <p:pic>
        <p:nvPicPr>
          <p:cNvPr id="9" name="Содержимое 8" descr="106909_html_m6bc5b3c0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00232" y="5715016"/>
            <a:ext cx="5072098" cy="912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642918"/>
            <a:ext cx="7758138" cy="43577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i="1" u="sng" dirty="0" smtClean="0">
                <a:solidFill>
                  <a:srgbClr val="0070C0"/>
                </a:solidFill>
              </a:rPr>
              <a:t>3 этап – заключительный.</a:t>
            </a:r>
            <a:r>
              <a:rPr lang="ru-RU" sz="3900" dirty="0" smtClean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ru-RU" dirty="0" smtClean="0"/>
              <a:t>Проведение праздника, посвященного Дню Победы.</a:t>
            </a:r>
          </a:p>
          <a:p>
            <a:pPr lvl="0"/>
            <a:r>
              <a:rPr lang="ru-RU" dirty="0" smtClean="0"/>
              <a:t>Презентация проекта.</a:t>
            </a:r>
          </a:p>
          <a:p>
            <a:pPr lvl="0"/>
            <a:r>
              <a:rPr lang="ru-RU" dirty="0" smtClean="0"/>
              <a:t>Составление альбома «Победа была за ними».</a:t>
            </a:r>
          </a:p>
          <a:p>
            <a:pPr lvl="0"/>
            <a:r>
              <a:rPr lang="ru-RU" dirty="0" smtClean="0"/>
              <a:t>Составление альбома «Оружие Победы»</a:t>
            </a:r>
          </a:p>
          <a:p>
            <a:pPr lvl="0"/>
            <a:r>
              <a:rPr lang="ru-RU" dirty="0" smtClean="0"/>
              <a:t>Создание мини – музея Боевое славы.</a:t>
            </a:r>
          </a:p>
          <a:p>
            <a:pPr lvl="0"/>
            <a:r>
              <a:rPr lang="ru-RU" dirty="0" smtClean="0"/>
              <a:t>Оформление выставки детских работ.</a:t>
            </a:r>
          </a:p>
          <a:p>
            <a:pPr lvl="0"/>
            <a:r>
              <a:rPr lang="ru-RU" dirty="0" smtClean="0"/>
              <a:t>Посещение парада, посвященного Дню Победы.</a:t>
            </a:r>
          </a:p>
          <a:p>
            <a:pPr lvl="0"/>
            <a:r>
              <a:rPr lang="ru-RU" dirty="0" smtClean="0"/>
              <a:t>Оформление выставки художественной литературы о ВОВ «И долгий путь в четыре года»</a:t>
            </a:r>
          </a:p>
          <a:p>
            <a:endParaRPr lang="ru-RU" dirty="0"/>
          </a:p>
        </p:txBody>
      </p:sp>
      <p:pic>
        <p:nvPicPr>
          <p:cNvPr id="5" name="Содержимое 4" descr="106909_html_m6bc5b3c0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71670" y="4857760"/>
            <a:ext cx="5210430" cy="1584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Walls.com_323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86742" cy="1857388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Результат проекта: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0"/>
            <a:ext cx="8258204" cy="35718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В ходе подготовительного этапа была определена тема проекта, сформированы цели и задачи. Педагоги изучили методическую литературу по вопросам нравственно – патриотического воспитания детей дошкольного возраста. А также был составлен перспективный план.</a:t>
            </a:r>
          </a:p>
          <a:p>
            <a:pPr>
              <a:buNone/>
            </a:pPr>
            <a:r>
              <a:rPr lang="ru-RU" dirty="0" smtClean="0"/>
              <a:t>   На основном этапе реализации данного проекта в группах были организованы выставки художественной литературы о ВОВ «И долгий путь в четыре года». </a:t>
            </a:r>
          </a:p>
          <a:p>
            <a:endParaRPr lang="ru-RU" dirty="0"/>
          </a:p>
        </p:txBody>
      </p:sp>
      <p:pic>
        <p:nvPicPr>
          <p:cNvPr id="1026" name="Picture 2" descr="C:\Documents and Settings\User\Рабочий стол\9 мая\IMG_16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428604"/>
            <a:ext cx="3571900" cy="6215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В ходе непосредственной образовательной деятельности дети познакомились с произведениями военной тематики. Продолжением работы на данном этапе стали беседы  на темы: «Что я знаю о войне», «День Победы», «Дети и война», «Приближающаяся дата». Воспитанники узнали много нового о войне, о героических подвигах, о городах – героях, о Дне Победы.</a:t>
            </a:r>
          </a:p>
        </p:txBody>
      </p:sp>
      <p:pic>
        <p:nvPicPr>
          <p:cNvPr id="2050" name="Picture 2" descr="C:\Documents and Settings\User\Рабочий стол\9 мая\IMG_15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956" y="1571612"/>
            <a:ext cx="4680010" cy="3510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8401080" cy="14049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Дети рассматривали иллюстрации, открытки, картины, фотографии с фрагментами военных лет; плакаты из цикла «Города – герои».</a:t>
            </a:r>
          </a:p>
          <a:p>
            <a:endParaRPr lang="ru-RU" dirty="0"/>
          </a:p>
        </p:txBody>
      </p:sp>
      <p:pic>
        <p:nvPicPr>
          <p:cNvPr id="3074" name="Picture 2" descr="C:\Documents and Settings\User\Рабочий стол\9 мая\IMG_15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6286543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6909_html_m6bc5b3c0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3571876"/>
            <a:ext cx="7825326" cy="23792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142984"/>
            <a:ext cx="5136268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«Не забывай про Сорок Пятый</a:t>
            </a:r>
          </a:p>
          <a:p>
            <a:pPr>
              <a:buNone/>
            </a:pPr>
            <a:r>
              <a:rPr lang="ru-RU" dirty="0" smtClean="0"/>
              <a:t> О тех, кто в цехе и в бою </a:t>
            </a:r>
          </a:p>
          <a:p>
            <a:pPr>
              <a:buNone/>
            </a:pPr>
            <a:r>
              <a:rPr lang="ru-RU" dirty="0" smtClean="0"/>
              <a:t> С винтовкой, молотом, лопатой      </a:t>
            </a:r>
          </a:p>
          <a:p>
            <a:pPr>
              <a:buNone/>
            </a:pPr>
            <a:r>
              <a:rPr lang="ru-RU" dirty="0" smtClean="0"/>
              <a:t> Счастливым сделали страну.»</a:t>
            </a:r>
          </a:p>
          <a:p>
            <a:endParaRPr lang="ru-RU" dirty="0"/>
          </a:p>
        </p:txBody>
      </p:sp>
      <p:pic>
        <p:nvPicPr>
          <p:cNvPr id="5122" name="Picture 2" descr="http://waralbum.ru/wp-content/uploads/2009/12/20091212-fla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325926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214290"/>
            <a:ext cx="7829576" cy="22621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Также посмотрели интересную видео экскурсию на Мамаевом Кургане. Для того чтобы показать воспитанникам события военных лет, педагоги подготовили видео презентацию «Военная хроника».</a:t>
            </a:r>
          </a:p>
          <a:p>
            <a:endParaRPr lang="ru-RU" dirty="0"/>
          </a:p>
        </p:txBody>
      </p:sp>
      <p:pic>
        <p:nvPicPr>
          <p:cNvPr id="1027" name="Picture 3" descr="C:\Documents and Settings\User\Рабочий стол\9 мая\IMG_16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5429287" cy="407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Были организованы  экскурсии в музей,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к памятнику погибшим воинам.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User\Рабочий стол\9 мая\IMG_16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28934"/>
            <a:ext cx="4059238" cy="3044429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9 мая\IMG_16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8329642" cy="2690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Воспитанники познакомились с боевой техникой войны в виде презентации. Педагоги организовали в группах </a:t>
            </a:r>
            <a:r>
              <a:rPr lang="ru-RU" dirty="0" smtClean="0"/>
              <a:t>выставки </a:t>
            </a:r>
            <a:r>
              <a:rPr lang="ru-RU" dirty="0" smtClean="0"/>
              <a:t>боевых машин (игрушки). В организации приняли участие родители. В садике прошел конкурс поделок «Боевые машины к Дню Победы». </a:t>
            </a:r>
            <a:endParaRPr lang="ru-RU" dirty="0"/>
          </a:p>
        </p:txBody>
      </p:sp>
      <p:pic>
        <p:nvPicPr>
          <p:cNvPr id="4099" name="Picture 3" descr="C:\Documents and Settings\User\Рабочий стол\9 мая\IMG_1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86058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8573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 также был оформлен альбом</a:t>
            </a:r>
            <a:br>
              <a:rPr lang="ru-RU" sz="3600" dirty="0" smtClean="0"/>
            </a:br>
            <a:r>
              <a:rPr lang="ru-RU" sz="3600" dirty="0" smtClean="0"/>
              <a:t> «Оружие Победы»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" name="Содержимое 20" descr="IMG_16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059238" cy="3044429"/>
          </a:xfrm>
        </p:spPr>
      </p:pic>
      <p:pic>
        <p:nvPicPr>
          <p:cNvPr id="22" name="Содержимое 21" descr="IMG_16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643182"/>
            <a:ext cx="4059238" cy="3044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85728"/>
            <a:ext cx="7901014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 рамках художественно – творческой деятельности дети изготовили «Голубей мира», поздравительные открытки ко Дню Победы; рисунки «Праздничный салют», «Я рисую мир», «Самолеты </a:t>
            </a:r>
            <a:r>
              <a:rPr lang="ru-RU" dirty="0" smtClean="0"/>
              <a:t>летят», </a:t>
            </a:r>
            <a:r>
              <a:rPr lang="ru-RU" dirty="0" smtClean="0"/>
              <a:t>«Вечный огонь», коллективную работу «9 Мая»; стенгазету «70 лет Великой Победе».</a:t>
            </a:r>
          </a:p>
          <a:p>
            <a:endParaRPr lang="ru-RU" dirty="0"/>
          </a:p>
        </p:txBody>
      </p:sp>
      <p:pic>
        <p:nvPicPr>
          <p:cNvPr id="3075" name="Picture 3" descr="C:\Documents and Settings\User\Рабочий стол\9 мая\IMG_16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9 мая\IMG_16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059238" cy="3044429"/>
          </a:xfrm>
          <a:prstGeom prst="rect">
            <a:avLst/>
          </a:prstGeom>
          <a:noFill/>
        </p:spPr>
      </p:pic>
      <p:pic>
        <p:nvPicPr>
          <p:cNvPr id="1026" name="Picture 2" descr="F:\DCIM\119___04\IMG_16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35745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Был  оформлен альбом «Победа была за ними»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146" name="Picture 2" descr="H:\DCIM\119___04\IMG_16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4059238" cy="3044429"/>
          </a:xfrm>
          <a:prstGeom prst="rect">
            <a:avLst/>
          </a:prstGeom>
          <a:noFill/>
        </p:spPr>
      </p:pic>
      <p:pic>
        <p:nvPicPr>
          <p:cNvPr id="6147" name="Picture 3" descr="H:\DCIM\119___04\IMG_1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Итогом реализации данного проекта </a:t>
            </a:r>
            <a:r>
              <a:rPr lang="ru-RU" sz="2400" dirty="0" smtClean="0"/>
              <a:t>стал праздник, посвященный празднованию Дня Победы»Поклонимся великим тем годам». Дети </a:t>
            </a:r>
            <a:r>
              <a:rPr lang="ru-RU" sz="2400" dirty="0" smtClean="0"/>
              <a:t> </a:t>
            </a:r>
            <a:r>
              <a:rPr lang="ru-RU" sz="2400" dirty="0" smtClean="0"/>
              <a:t>и</a:t>
            </a:r>
            <a:r>
              <a:rPr lang="ru-RU" sz="2400" dirty="0" smtClean="0"/>
              <a:t> </a:t>
            </a:r>
            <a:r>
              <a:rPr lang="ru-RU" sz="2400" dirty="0" smtClean="0"/>
              <a:t>взрослые собрались сегодня в празднично украшенном зале. Дети будут читать замечательные стихи, танцевать, петь песни, которые поднимали боевой дух солдат, поддерживали, вдохновляли;  в исполнении воспитателей прозвучат фронтовые песни.</a:t>
            </a:r>
          </a:p>
          <a:p>
            <a:pPr algn="just">
              <a:buNone/>
            </a:pPr>
            <a:r>
              <a:rPr lang="ru-RU" sz="2400" dirty="0" smtClean="0"/>
              <a:t>   На протяжении всего праздника будут показаны слайды на тему «Великая Отечественная война».</a:t>
            </a:r>
          </a:p>
          <a:p>
            <a:pPr algn="just">
              <a:buNone/>
            </a:pPr>
            <a:r>
              <a:rPr lang="ru-RU" sz="2400" dirty="0" smtClean="0"/>
              <a:t>   На праздник был приглашен труженик тыла </a:t>
            </a:r>
            <a:r>
              <a:rPr lang="ru-RU" sz="2400" dirty="0" err="1" smtClean="0"/>
              <a:t>Бесчетнов</a:t>
            </a:r>
            <a:r>
              <a:rPr lang="ru-RU" sz="2400" dirty="0" smtClean="0"/>
              <a:t> Геннадий Михайлович.</a:t>
            </a:r>
          </a:p>
          <a:p>
            <a:pPr algn="just">
              <a:buNone/>
            </a:pPr>
            <a:r>
              <a:rPr lang="ru-RU" sz="2400" dirty="0" smtClean="0"/>
              <a:t>   Много жизней унесла война в те страшные годы. В память о погибших зажжем вечный огонь. Минутой молчания почтим их память.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714356"/>
            <a:ext cx="8329642" cy="29051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Реализация данного проекта оказала благотворное влияние на всех его участников. Знакомство с историей ВОВ способствовало формированию у дошкольников чувства уважения к ветеранам, гордости за свою Родину, пополнению словарного запаса. А главное дети стали более осознанно относится к празднованию Дня Победы. </a:t>
            </a:r>
          </a:p>
          <a:p>
            <a:pPr>
              <a:buNone/>
            </a:pPr>
            <a:r>
              <a:rPr lang="ru-RU" dirty="0" smtClean="0"/>
              <a:t>    Знать и помнить, ценить мир, который добыт таким трудом – это мы стараемся донести до наших детей.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000504"/>
            <a:ext cx="9144000" cy="25717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 Люди! Покуда сердца стучатся, </a:t>
            </a:r>
          </a:p>
          <a:p>
            <a:pPr algn="ctr">
              <a:buNone/>
            </a:pPr>
            <a:r>
              <a:rPr lang="ru-RU" dirty="0" smtClean="0"/>
              <a:t>Помните,</a:t>
            </a:r>
          </a:p>
          <a:p>
            <a:pPr algn="ctr">
              <a:buNone/>
            </a:pPr>
            <a:r>
              <a:rPr lang="ru-RU" dirty="0" smtClean="0"/>
              <a:t>Какой ценой завоевано счастье.</a:t>
            </a:r>
          </a:p>
          <a:p>
            <a:pPr algn="ctr">
              <a:buNone/>
            </a:pPr>
            <a:r>
              <a:rPr lang="ru-RU" dirty="0" smtClean="0"/>
              <a:t>     Пожалуйста, помните!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300" dirty="0" smtClean="0">
                <a:solidFill>
                  <a:srgbClr val="FFFF00"/>
                </a:solidFill>
              </a:rPr>
              <a:t>Поклонимся  великим тем годам…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m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6844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 smtClean="0"/>
              <a:t>     День Победы… «Это радость со слезами на глазах», - сказал поэт. И действительно, в этот день радость и скорбь – рядом. Нет в России семьи, которую война обошла стороной. Поэтому в этот день в каждой семье вспоминают тех, кто остался на полях сражений, и тех, кто после войны налаживал мирную жизнь. Годы неумолимо идут, все меньше остается в живых свидетелей тех страшных испытаний.  Это они стояли до последнего — защищая Родину. Стояли — и выстояли. А </a:t>
            </a:r>
            <a:r>
              <a:rPr lang="ru-RU" sz="2000" dirty="0" smtClean="0"/>
              <a:t>тех, </a:t>
            </a:r>
            <a:r>
              <a:rPr lang="ru-RU" sz="2000" dirty="0" smtClean="0"/>
              <a:t>кого не взяли на фронт, ковали победу в тылу. Женщины, заменившие ушедших мужчин, строили танки и самолеты, пахали и сеяли, а ещё растили детей, спасали будущее страны. Вот почему День Победы действительно всенародный праздник. Все дальше в прошлое уходят годы Великой Отечественной войны. Но подвиг советских людей, вставших на защиту  Отечества, будет вечно жить в памяти народа. И очень важно передать эстафету памяти нашим детям. Это одна из задач патриотического воспитания, которую решают воспитатели нашего детского сада</a:t>
            </a:r>
            <a:r>
              <a:rPr lang="ru-RU" sz="1600" dirty="0" smtClean="0"/>
              <a:t>.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Актуальность: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Патриотическое воспитание ребенка – это основа формирования будущего гражданина, это актуальная проблема в условиях современной России. Задача воспитания патриотизма в настоящее время сложна. Изменилась не только жизнь, но и мы сами. В течение последних десятилетий радикально переосмыслено само понятие патриотического воспитания дошкольников, его цели и задачи. Чувство любви к Родине – это одно из самых сильных чувств. Поэтому важно, чтобы ребенок уже в дошкольном возрасте почувствовал личную ответственность за родную землю и ее будущее. </a:t>
            </a:r>
            <a:r>
              <a:rPr lang="ru-RU" b="1" i="1" dirty="0" smtClean="0"/>
              <a:t>У В.П. Астафьева есть замечательные слова: «Если у человека нет матери, нет отца, но есть Родина - он ещё не сирота. Всё проходит: любовь, горечь утрат, даже боль от ран проходит, но никогда - </a:t>
            </a:r>
            <a:r>
              <a:rPr lang="ru-RU" b="1" i="1" dirty="0" err="1" smtClean="0"/>
              <a:t>никогда</a:t>
            </a:r>
            <a:r>
              <a:rPr lang="ru-RU" b="1" i="1" dirty="0" smtClean="0"/>
              <a:t> не проходит и не гаснет тоска по Родине...».</a:t>
            </a:r>
            <a:r>
              <a:rPr lang="ru-RU" dirty="0" smtClean="0"/>
              <a:t>Празднование Дня Победы остается традицией для педагогических коллективов ДОУ, которые каждый год стараются подчеркнуть его особое значение. Следуя этой традиции педагоги групп нашего детского сада разработали и реализовывают проект «Поклонимся великим тем годам». </a:t>
            </a:r>
          </a:p>
          <a:p>
            <a:endParaRPr lang="ru-RU" dirty="0"/>
          </a:p>
        </p:txBody>
      </p:sp>
      <p:pic>
        <p:nvPicPr>
          <p:cNvPr id="1026" name="Picture 2" descr="C:\Documents and Settings\User\Мои документы\Downloads\106909_html_m6bc5b3c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857760"/>
            <a:ext cx="7000924" cy="1771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55721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современные дети не знают, что такое война. Поэтому важно рассказать им о войне 1941 -1945 г.г.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Идея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в преддверии празднования 70 Дня Победы познакомить детей с героическим прошлым нашей страны. 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Тип проекта: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информационно – исследовательский; творческий, групповой, краткосрочный. 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Цель проекта: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Сформировать у детей представления о Второй мировой войне, победе советских людей над фашизмом.</a:t>
            </a:r>
            <a:endParaRPr lang="ru-RU" dirty="0"/>
          </a:p>
        </p:txBody>
      </p:sp>
      <p:pic>
        <p:nvPicPr>
          <p:cNvPr id="1026" name="Picture 2" descr="C:\Documents and Settings\User\Мои документы\Downloads\106909_html_m6bc5b3c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143512"/>
            <a:ext cx="4857784" cy="1477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500034" y="285750"/>
            <a:ext cx="8229600" cy="65722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Задачи проекта: </a:t>
            </a:r>
            <a:endParaRPr lang="ru-RU" sz="3400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Познакомить с историей Великой Отечественной войны;</a:t>
            </a:r>
          </a:p>
          <a:p>
            <a:pPr lvl="0"/>
            <a:r>
              <a:rPr lang="ru-RU" dirty="0" smtClean="0"/>
              <a:t>Способствовать воспитанию у каждого ребенка нравственно – патриотических чувств к Родине, ветеранам, воинам российской армии. Воспитывать уважение и чувство благодарности ко всем, кто защищал родину;</a:t>
            </a:r>
          </a:p>
          <a:p>
            <a:pPr lvl="0"/>
            <a:r>
              <a:rPr lang="ru-RU" dirty="0" smtClean="0"/>
              <a:t>развивать познавательные способности детей в процессе практической деятельности, интеллект ребенка, формировать наглядно-образное мышление, творческие способности, самостоятельность, навыки взаимоотношений со взрослыми;</a:t>
            </a:r>
          </a:p>
          <a:p>
            <a:pPr lvl="0"/>
            <a:r>
              <a:rPr lang="ru-RU" dirty="0" smtClean="0"/>
              <a:t>Объяснить, почему праздник День Победы так назван и кого поздравляют в этот день;</a:t>
            </a:r>
          </a:p>
          <a:p>
            <a:pPr lvl="0"/>
            <a:r>
              <a:rPr lang="ru-RU" dirty="0" smtClean="0"/>
              <a:t>Дать детям представление о том, что народ помнит и чтит память героев в Великой Отечественной войны 1941-1945 г.г.: в честь героев слагают стихи и песни, воздвигают памятники.</a:t>
            </a:r>
          </a:p>
          <a:p>
            <a:pPr lvl="0"/>
            <a:r>
              <a:rPr lang="ru-RU" dirty="0" smtClean="0"/>
              <a:t>Подвести к восприятию художественных произведений о войне, способствовать развитию речи через выразительное чтение стихов, составление рассказов о ветеранах. Обогащать активный словарь новыми словами, поощрять пересказы детей, услышанных дома историй о близких;</a:t>
            </a:r>
          </a:p>
          <a:p>
            <a:pPr lvl="0"/>
            <a:r>
              <a:rPr lang="ru-RU" dirty="0" smtClean="0"/>
              <a:t>Познакомить детей с боевыми наградами, которыми награждали воинов во время Великой Отечественной войны.</a:t>
            </a:r>
          </a:p>
          <a:p>
            <a:pPr lvl="0"/>
            <a:r>
              <a:rPr lang="ru-RU" dirty="0" smtClean="0"/>
              <a:t>Обеспечить атмосферу доброжелательности, комфортности в общении: родитель-родитель; родитель-педагог; родитель – ребенок;</a:t>
            </a:r>
          </a:p>
          <a:p>
            <a:pPr lvl="0"/>
            <a:r>
              <a:rPr lang="ru-RU" dirty="0" smtClean="0"/>
              <a:t>Вызвать эмоциональный отклик на результат своей деятельности.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Участники проекта</a:t>
            </a:r>
            <a:r>
              <a:rPr lang="ru-RU" dirty="0" smtClean="0"/>
              <a:t>: воспитатели, музыкальный</a:t>
            </a:r>
          </a:p>
          <a:p>
            <a:pPr>
              <a:buNone/>
            </a:pPr>
            <a:r>
              <a:rPr lang="ru-RU" dirty="0" smtClean="0"/>
              <a:t>работник, дети, родители воспитанников.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Возраст детей</a:t>
            </a:r>
            <a:r>
              <a:rPr lang="ru-RU" dirty="0" smtClean="0"/>
              <a:t>: 4 - 7 лет.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Сроки реализации</a:t>
            </a:r>
            <a:r>
              <a:rPr lang="ru-RU" dirty="0" smtClean="0"/>
              <a:t>: февраль – май 2015 года.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Основные формы реализации проекта</a:t>
            </a:r>
            <a:r>
              <a:rPr lang="ru-RU" b="1" dirty="0" smtClean="0"/>
              <a:t>:</a:t>
            </a:r>
            <a:r>
              <a:rPr lang="ru-RU" dirty="0" smtClean="0"/>
              <a:t> беседы, организация НОД, мини – выставки, составление рассказов, экскурсии, консультации для родителей.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Виды деятельности</a:t>
            </a:r>
            <a:r>
              <a:rPr lang="ru-RU" dirty="0" smtClean="0"/>
              <a:t>: игровая, коммуникативная, познавательно – исследовательская, музыкальная, восприятие художественной литературы, продуктивная; взаимодействие с родителями. </a:t>
            </a:r>
          </a:p>
          <a:p>
            <a:endParaRPr lang="ru-RU" dirty="0"/>
          </a:p>
        </p:txBody>
      </p:sp>
      <p:pic>
        <p:nvPicPr>
          <p:cNvPr id="2050" name="Picture 2" descr="C:\Documents and Settings\User\Мои документы\Downloads\106909_html_m6bc5b3c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714884"/>
            <a:ext cx="657229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Downloads\t_star_victory__53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929198"/>
            <a:ext cx="1714499" cy="175846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8596" y="0"/>
            <a:ext cx="8286808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Ожидаемые результаты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Пробуждение в детях интереса и уважения к России.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Понимание важности праздника – Дня Победы в жизни российского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Представления о мероприятиях, направленных на воспитание патриотических чувств. (Парад Победы, Салют, возложение цветов и венков к обелискам и памятникам, встречи с ветеранами)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Расширение и систематизация знаний о Великой Отечественной войне.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уважительного отношения к участникам войны, труженикам тыла; бережного отношения к семейным фотографиям и реликвиям (медали, грамоты 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Пополнение словарного запаса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Оформление выставки детского творчества ко Дню Победы.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Создание мини – музея Боевой славы.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Создание альбома «Победа была за ними»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Создание альбома «Оружие Победы»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Праздник «Поклонимся великим тем годам»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User\Мои документы\Downloads\t_star_victory__53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00636"/>
            <a:ext cx="1571623" cy="1611921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5720" y="428604"/>
            <a:ext cx="85725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деятельности над проектом: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1. Деятельность педагогов.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• Подготовка методических и дидактических материалов.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• Проведение занятий, организация выставок.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• Отражение данной тематики при создании тематического планирования учебной программы.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• Чтение художественной литературы, заучивание стихов к празднику.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• Индивидуальные и коллективные беседа о Великой Отечественной войне.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• Слушание песен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военно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 - патриотической тематики.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• Тематическое содержание книжного уголка.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• Подбор материала для оформления альбомов «Победа была за ними», «Оружие Победы»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• Рассматривание открыток, иллюстраций с изображением родов войск, памятников воинам, обелисков.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• Прослушивание музыкальных произведений.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1613</Words>
  <PresentationFormat>Экран (4:3)</PresentationFormat>
  <Paragraphs>123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Проект на тему:  «Поклонимся великим тем годам»</vt:lpstr>
      <vt:lpstr>Слайд 2</vt:lpstr>
      <vt:lpstr>Актуальность:</vt:lpstr>
      <vt:lpstr>Слайд 4</vt:lpstr>
      <vt:lpstr>Слайд 5</vt:lpstr>
      <vt:lpstr>Слайд 6</vt:lpstr>
      <vt:lpstr>Слайд 7</vt:lpstr>
      <vt:lpstr>Слайд 8</vt:lpstr>
      <vt:lpstr>Слайд 9</vt:lpstr>
      <vt:lpstr>2. Деятельность детей. </vt:lpstr>
      <vt:lpstr>3. Деятельность родителей. </vt:lpstr>
      <vt:lpstr>Этапы реализации проекта:</vt:lpstr>
      <vt:lpstr>Слайд 13</vt:lpstr>
      <vt:lpstr>Слайд 14</vt:lpstr>
      <vt:lpstr>Слайд 15</vt:lpstr>
      <vt:lpstr>Результат проекта:</vt:lpstr>
      <vt:lpstr>Слайд 17</vt:lpstr>
      <vt:lpstr>Слайд 18</vt:lpstr>
      <vt:lpstr>Слайд 19</vt:lpstr>
      <vt:lpstr>Слайд 20</vt:lpstr>
      <vt:lpstr>Были организованы  экскурсии в музей,  к памятнику погибшим воинам.</vt:lpstr>
      <vt:lpstr>Слайд 22</vt:lpstr>
      <vt:lpstr>А также был оформлен альбом  «Оружие Победы» </vt:lpstr>
      <vt:lpstr>Слайд 24</vt:lpstr>
      <vt:lpstr>Слайд 25</vt:lpstr>
      <vt:lpstr>Был  оформлен альбом «Победа была за ними» 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«Поклонимся великим тем годам»</dc:title>
  <dc:creator>User</dc:creator>
  <cp:lastModifiedBy>User</cp:lastModifiedBy>
  <cp:revision>53</cp:revision>
  <dcterms:created xsi:type="dcterms:W3CDTF">2015-04-05T16:41:08Z</dcterms:created>
  <dcterms:modified xsi:type="dcterms:W3CDTF">2015-04-27T17:59:14Z</dcterms:modified>
</cp:coreProperties>
</file>